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0.42947702060221871</c:v>
                </c:pt>
                <c:pt idx="1">
                  <c:v>0.56418383518225024</c:v>
                </c:pt>
                <c:pt idx="2">
                  <c:v>0</c:v>
                </c:pt>
                <c:pt idx="3">
                  <c:v>6.3391442155309027E-3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Sheet1!$G$2:$G$3</c:f>
              <c:numCache>
                <c:formatCode>0.0;;</c:formatCode>
                <c:ptCount val="2"/>
                <c:pt idx="0">
                  <c:v>0</c:v>
                </c:pt>
                <c:pt idx="1">
                  <c:v>7.4565820461972301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Sheet1!$H$2:$H$3</c:f>
              <c:numCache>
                <c:formatCode>0.0;;</c:formatCode>
                <c:ptCount val="2"/>
                <c:pt idx="0">
                  <c:v>7.4565820461972301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2.5434179538027699</c:v>
                </c:pt>
                <c:pt idx="1">
                  <c:v>2.5434179538027699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Sheet1!$H$2:$H$3</c:f>
              <c:numCache>
                <c:formatCode>0.0;;</c:formatCode>
                <c:ptCount val="2"/>
                <c:pt idx="0">
                  <c:v>8.8930724375743484</c:v>
                </c:pt>
                <c:pt idx="1">
                  <c:v>8.8930724375743484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1.1069275624256516</c:v>
                </c:pt>
                <c:pt idx="1">
                  <c:v>1.1069275624256516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Sheet1!$G$2:$G$3</c:f>
              <c:numCache>
                <c:formatCode>0.0;;</c:formatCode>
                <c:ptCount val="2"/>
                <c:pt idx="0">
                  <c:v>9.1640606393207324</c:v>
                </c:pt>
                <c:pt idx="1">
                  <c:v>9.1640606393207324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0.83593936067926755</c:v>
                </c:pt>
                <c:pt idx="1">
                  <c:v>0.83593936067926755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Sheet1!$G$2:$G$3</c:f>
              <c:numCache>
                <c:formatCode>0.0;;</c:formatCode>
                <c:ptCount val="2"/>
                <c:pt idx="0">
                  <c:v>0</c:v>
                </c:pt>
                <c:pt idx="1">
                  <c:v>4.7231946073018243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Sheet1!$I$2:$I$3</c:f>
              <c:numCache>
                <c:formatCode>0.0;;</c:formatCode>
                <c:ptCount val="2"/>
                <c:pt idx="0">
                  <c:v>4.7231946073018243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5.2768053926981757</c:v>
                </c:pt>
                <c:pt idx="1">
                  <c:v>5.2768053926981757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Royal National Orthopaedic Hospital (Stanmore)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Royal National Orthopaedic Hospital (Stanmore)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Royal National Orthopaedic Hospital (Stanmore)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Royal National Orthopaedic Hospital (Stanmore)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Royal National Orthopaedic Hospital (Stanmore)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Royal National Orthopaedic Hospital (Stanmore)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Royal National Orthopaedic Hospital (Stanmore)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Sheet1!$I$2:$I$3</c:f>
              <c:numCache>
                <c:formatCode>0.0;;</c:formatCode>
                <c:ptCount val="2"/>
                <c:pt idx="0">
                  <c:v>9.4768161537719671</c:v>
                </c:pt>
                <c:pt idx="1">
                  <c:v>9.4768161537719671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0.52318384622803293</c:v>
                </c:pt>
                <c:pt idx="1">
                  <c:v>0.52318384622803293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The Royal National Orthopaedic Hospital (Stanmore) (520)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The Royal National Orthopaedic Hospital (Stanmore) (520)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The Royal National Orthopaedic Hospital (Stanmore) (520)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The Royal National Orthopaedic Hospital (Stanmore) (520)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The Royal National Orthopaedic Hospital (Stanmore) (520)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The Royal National Orthopaedic Hospital (Stanmore) (520)</c:v>
                </c:pt>
              </c:strCache>
            </c:strRef>
          </c:cat>
          <c:val>
            <c:numRef>
              <c:f>Sheet1!$I$2:$I$3</c:f>
              <c:numCache>
                <c:formatCode>0.0;;</c:formatCode>
                <c:ptCount val="2"/>
                <c:pt idx="0">
                  <c:v>8.8834829163663915</c:v>
                </c:pt>
                <c:pt idx="1">
                  <c:v>8.8834829163663915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The Royal National Orthopaedic Hospital (Stanmore) (520)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1.1165170836336085</c:v>
                </c:pt>
                <c:pt idx="1">
                  <c:v>1.1165170836336085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Royal National Orthopaedic Hospital (Stanmore) (460)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Royal National Orthopaedic Hospital (Stanmore) (460)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Royal National Orthopaedic Hospital (Stanmore) (460)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Royal National Orthopaedic Hospital (Stanmore) (460)</c:v>
                </c:pt>
              </c:strCache>
            </c:strRef>
          </c:cat>
          <c:val>
            <c:numRef>
              <c:f>Sheet1!$G$2:$G$3</c:f>
              <c:numCache>
                <c:formatCode>0.0;;</c:formatCode>
                <c:ptCount val="2"/>
                <c:pt idx="0">
                  <c:v>0</c:v>
                </c:pt>
                <c:pt idx="1">
                  <c:v>8.5571242194117279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Royal National Orthopaedic Hospital (Stanmore) (460)</c:v>
                </c:pt>
              </c:strCache>
            </c:strRef>
          </c:cat>
          <c:val>
            <c:numRef>
              <c:f>Sheet1!$H$2:$H$3</c:f>
              <c:numCache>
                <c:formatCode>0.0;;</c:formatCode>
                <c:ptCount val="2"/>
                <c:pt idx="0">
                  <c:v>8.5571242194117279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Royal National Orthopaedic Hospital (Stanmore) (460)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Royal National Orthopaedic Hospital (Stanmore) (460)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1.4428757805882721</c:v>
                </c:pt>
                <c:pt idx="1">
                  <c:v>1.4428757805882721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(287)</c:v>
                </c:pt>
                <c:pt idx="1">
                  <c:v>The Royal National Orthopaedic Hospital (Stanmore) (287)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(287)</c:v>
                </c:pt>
                <c:pt idx="1">
                  <c:v>The Royal National Orthopaedic Hospital (Stanmore) (287)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(287)</c:v>
                </c:pt>
                <c:pt idx="1">
                  <c:v>The Royal National Orthopaedic Hospital (Stanmore) (287)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(287)</c:v>
                </c:pt>
                <c:pt idx="1">
                  <c:v>The Royal National Orthopaedic Hospital (Stanmore) (287)</c:v>
                </c:pt>
              </c:strCache>
            </c:strRef>
          </c:cat>
          <c:val>
            <c:numRef>
              <c:f>Sheet1!$G$2:$G$3</c:f>
              <c:numCache>
                <c:formatCode>0.0;;</c:formatCode>
                <c:ptCount val="2"/>
                <c:pt idx="0">
                  <c:v>8.5453806120408</c:v>
                </c:pt>
                <c:pt idx="1">
                  <c:v>8.5453806120408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(287)</c:v>
                </c:pt>
                <c:pt idx="1">
                  <c:v>The Royal National Orthopaedic Hospital (Stanmore) (287)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(287)</c:v>
                </c:pt>
                <c:pt idx="1">
                  <c:v>The Royal National Orthopaedic Hospital (Stanmore) (287)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(287)</c:v>
                </c:pt>
                <c:pt idx="1">
                  <c:v>The Royal National Orthopaedic Hospital (Stanmore) (287)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1.4546193879592</c:v>
                </c:pt>
                <c:pt idx="1">
                  <c:v>1.4546193879592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The Royal National Orthopaedic Hospital (Stanmore) (282)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The Royal National Orthopaedic Hospital (Stanmore) (282)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The Royal National Orthopaedic Hospital (Stanmore) (282)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The Royal National Orthopaedic Hospital (Stanmore) (282)</c:v>
                </c:pt>
              </c:strCache>
            </c:strRef>
          </c:cat>
          <c:val>
            <c:numRef>
              <c:f>Sheet1!$G$2:$G$3</c:f>
              <c:numCache>
                <c:formatCode>0.0;;</c:formatCode>
                <c:ptCount val="2"/>
                <c:pt idx="0">
                  <c:v>6.2401228888476732</c:v>
                </c:pt>
                <c:pt idx="1">
                  <c:v>6.2401228888476732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The Royal National Orthopaedic Hospital (Stanmore) (282)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The Royal National Orthopaedic Hospital (Stanmore) (282)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The Royal National Orthopaedic Hospital (Stanmore) (282)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3.7598771111523268</c:v>
                </c:pt>
                <c:pt idx="1">
                  <c:v>3.7598771111523268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Sheet1!$G$2:$G$3</c:f>
              <c:numCache>
                <c:formatCode>0.0;;</c:formatCode>
                <c:ptCount val="2"/>
                <c:pt idx="0">
                  <c:v>9.4418981931736834</c:v>
                </c:pt>
                <c:pt idx="1">
                  <c:v>9.4418981931736834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0.5581018068263166</c:v>
                </c:pt>
                <c:pt idx="1">
                  <c:v>0.5581018068263166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The Royal National Orthopaedic Hospital (Stanmore) (601)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The Royal National Orthopaedic Hospital (Stanmore) (601)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The Royal National Orthopaedic Hospital (Stanmore) (601)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The Royal National Orthopaedic Hospital (Stanmore) (601)</c:v>
                </c:pt>
              </c:strCache>
            </c:strRef>
          </c:cat>
          <c:val>
            <c:numRef>
              <c:f>Sheet1!$G$2:$G$3</c:f>
              <c:numCache>
                <c:formatCode>0.0;;</c:formatCode>
                <c:ptCount val="2"/>
                <c:pt idx="0">
                  <c:v>0</c:v>
                </c:pt>
                <c:pt idx="1">
                  <c:v>9.1808228282592399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The Royal National Orthopaedic Hospital (Stanmore) (601)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The Royal National Orthopaedic Hospital (Stanmore) (601)</c:v>
                </c:pt>
              </c:strCache>
            </c:strRef>
          </c:cat>
          <c:val>
            <c:numRef>
              <c:f>Sheet1!$I$2:$I$3</c:f>
              <c:numCache>
                <c:formatCode>0.0;;</c:formatCode>
                <c:ptCount val="2"/>
                <c:pt idx="0">
                  <c:v>9.1808228282592399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(601)</c:v>
                </c:pt>
                <c:pt idx="1">
                  <c:v>The Royal National Orthopaedic Hospital (Stanmore) (601)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0.8191771717407601</c:v>
                </c:pt>
                <c:pt idx="1">
                  <c:v>0.8191771717407601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(629)</c:v>
                </c:pt>
                <c:pt idx="1">
                  <c:v>The Royal National Orthopaedic Hospital (Stanmore) (629)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(629)</c:v>
                </c:pt>
                <c:pt idx="1">
                  <c:v>The Royal National Orthopaedic Hospital (Stanmore) (629)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(629)</c:v>
                </c:pt>
                <c:pt idx="1">
                  <c:v>The Royal National Orthopaedic Hospital (Stanmore) (629)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(629)</c:v>
                </c:pt>
                <c:pt idx="1">
                  <c:v>The Royal National Orthopaedic Hospital (Stanmore) (629)</c:v>
                </c:pt>
              </c:strCache>
            </c:strRef>
          </c:cat>
          <c:val>
            <c:numRef>
              <c:f>Sheet1!$G$2:$G$3</c:f>
              <c:numCache>
                <c:formatCode>0.0;;</c:formatCode>
                <c:ptCount val="2"/>
                <c:pt idx="0">
                  <c:v>9.3052612633373393</c:v>
                </c:pt>
                <c:pt idx="1">
                  <c:v>9.3052612633373393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(629)</c:v>
                </c:pt>
                <c:pt idx="1">
                  <c:v>The Royal National Orthopaedic Hospital (Stanmore) (629)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(629)</c:v>
                </c:pt>
                <c:pt idx="1">
                  <c:v>The Royal National Orthopaedic Hospital (Stanmore) (629)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(629)</c:v>
                </c:pt>
                <c:pt idx="1">
                  <c:v>The Royal National Orthopaedic Hospital (Stanmore) (629)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0.69473873666266073</c:v>
                </c:pt>
                <c:pt idx="1">
                  <c:v>0.69473873666266073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(610)</c:v>
                </c:pt>
                <c:pt idx="1">
                  <c:v>The Royal National Orthopaedic Hospital (Stanmore) (610)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(610)</c:v>
                </c:pt>
                <c:pt idx="1">
                  <c:v>The Royal National Orthopaedic Hospital (Stanmore) (610)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(610)</c:v>
                </c:pt>
                <c:pt idx="1">
                  <c:v>The Royal National Orthopaedic Hospital (Stanmore) (610)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(610)</c:v>
                </c:pt>
                <c:pt idx="1">
                  <c:v>The Royal National Orthopaedic Hospital (Stanmore) (610)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(610)</c:v>
                </c:pt>
                <c:pt idx="1">
                  <c:v>The Royal National Orthopaedic Hospital (Stanmore) (610)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(610)</c:v>
                </c:pt>
                <c:pt idx="1">
                  <c:v>The Royal National Orthopaedic Hospital (Stanmore) (610)</c:v>
                </c:pt>
              </c:strCache>
            </c:strRef>
          </c:cat>
          <c:val>
            <c:numRef>
              <c:f>Sheet1!$I$2:$I$3</c:f>
              <c:numCache>
                <c:formatCode>0.0;;</c:formatCode>
                <c:ptCount val="2"/>
                <c:pt idx="0">
                  <c:v>9.3893143040776508</c:v>
                </c:pt>
                <c:pt idx="1">
                  <c:v>9.3893143040776508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(610)</c:v>
                </c:pt>
                <c:pt idx="1">
                  <c:v>The Royal National Orthopaedic Hospital (Stanmore) (610)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0.61068569592234923</c:v>
                </c:pt>
                <c:pt idx="1">
                  <c:v>0.61068569592234923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Sheet1!$G$2:$G$3</c:f>
              <c:numCache>
                <c:formatCode>0.0;;</c:formatCode>
                <c:ptCount val="2"/>
                <c:pt idx="0">
                  <c:v>8.7835865987815911</c:v>
                </c:pt>
                <c:pt idx="1">
                  <c:v>8.7835865987815911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1.2164134012184089</c:v>
                </c:pt>
                <c:pt idx="1">
                  <c:v>1.2164134012184089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(630)</c:v>
                </c:pt>
                <c:pt idx="1">
                  <c:v>The Royal National Orthopaedic Hospital (Stanmore) (630)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(630)</c:v>
                </c:pt>
                <c:pt idx="1">
                  <c:v>The Royal National Orthopaedic Hospital (Stanmore) (630)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(630)</c:v>
                </c:pt>
                <c:pt idx="1">
                  <c:v>The Royal National Orthopaedic Hospital (Stanmore) (630)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(630)</c:v>
                </c:pt>
                <c:pt idx="1">
                  <c:v>The Royal National Orthopaedic Hospital (Stanmore) (630)</c:v>
                </c:pt>
              </c:strCache>
            </c:strRef>
          </c:cat>
          <c:val>
            <c:numRef>
              <c:f>Sheet1!$G$2:$G$3</c:f>
              <c:numCache>
                <c:formatCode>0.0;;</c:formatCode>
                <c:ptCount val="2"/>
                <c:pt idx="0">
                  <c:v>8.9289639621062644</c:v>
                </c:pt>
                <c:pt idx="1">
                  <c:v>8.9289639621062644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(630)</c:v>
                </c:pt>
                <c:pt idx="1">
                  <c:v>The Royal National Orthopaedic Hospital (Stanmore) (630)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(630)</c:v>
                </c:pt>
                <c:pt idx="1">
                  <c:v>The Royal National Orthopaedic Hospital (Stanmore) (630)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(630)</c:v>
                </c:pt>
                <c:pt idx="1">
                  <c:v>The Royal National Orthopaedic Hospital (Stanmore) (630)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1.0710360378937356</c:v>
                </c:pt>
                <c:pt idx="1">
                  <c:v>1.0710360378937356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Sheet1!$G$2:$G$3</c:f>
              <c:numCache>
                <c:formatCode>0.0;;</c:formatCode>
                <c:ptCount val="2"/>
                <c:pt idx="0">
                  <c:v>8.8140907768454131</c:v>
                </c:pt>
                <c:pt idx="1">
                  <c:v>8.8140907768454131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(606)</c:v>
                </c:pt>
                <c:pt idx="1">
                  <c:v>The Royal National Orthopaedic Hospital (Stanmore) (606)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1.1859092231545869</c:v>
                </c:pt>
                <c:pt idx="1">
                  <c:v>1.1859092231545869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The Royal National Orthopaedic Hospital (Stanmore) (608)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The Royal National Orthopaedic Hospital (Stanmore) (608)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The Royal National Orthopaedic Hospital (Stanmore) (608)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The Royal National Orthopaedic Hospital (Stanmore) (608)</c:v>
                </c:pt>
              </c:strCache>
            </c:strRef>
          </c:cat>
          <c:val>
            <c:numRef>
              <c:f>Sheet1!$G$2:$G$3</c:f>
              <c:numCache>
                <c:formatCode>0.0;;</c:formatCode>
                <c:ptCount val="2"/>
                <c:pt idx="0">
                  <c:v>8.080832986759928</c:v>
                </c:pt>
                <c:pt idx="1">
                  <c:v>8.080832986759928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The Royal National Orthopaedic Hospital (Stanmore) (608)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The Royal National Orthopaedic Hospital (Stanmore) (608)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(608)</c:v>
                </c:pt>
                <c:pt idx="1">
                  <c:v>The Royal National Orthopaedic Hospital (Stanmore) (608)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1.919167013240072</c:v>
                </c:pt>
                <c:pt idx="1">
                  <c:v>1.919167013240072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The Royal National Orthopaedic Hospital (Stanmore) (566)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The Royal National Orthopaedic Hospital (Stanmore) (566)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The Royal National Orthopaedic Hospital (Stanmore) (566)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The Royal National Orthopaedic Hospital (Stanmore) (566)</c:v>
                </c:pt>
              </c:strCache>
            </c:strRef>
          </c:cat>
          <c:val>
            <c:numRef>
              <c:f>Sheet1!$G$2:$G$3</c:f>
              <c:numCache>
                <c:formatCode>0.0;;</c:formatCode>
                <c:ptCount val="2"/>
                <c:pt idx="0">
                  <c:v>7.6573420707953312</c:v>
                </c:pt>
                <c:pt idx="1">
                  <c:v>7.6573420707953312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The Royal National Orthopaedic Hospital (Stanmore) (566)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The Royal National Orthopaedic Hospital (Stanmore) (566)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The Royal National Orthopaedic Hospital (Stanmore) (566)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2.3426579292046688</c:v>
                </c:pt>
                <c:pt idx="1">
                  <c:v>2.3426579292046688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Sheet1!$I$2:$I$3</c:f>
              <c:numCache>
                <c:formatCode>0.0;;</c:formatCode>
                <c:ptCount val="2"/>
                <c:pt idx="0">
                  <c:v>7.8818409774853562</c:v>
                </c:pt>
                <c:pt idx="1">
                  <c:v>7.8818409774853562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The Royal National Orthopaedic Hospital (Stanmore) (614)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2.1181590225146438</c:v>
                </c:pt>
                <c:pt idx="1">
                  <c:v>2.1181590225146438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7.6841308889664521</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(616)</c:v>
                </c:pt>
                <c:pt idx="1">
                  <c:v>The Royal National Orthopaedic Hospital (Stanmore) (616)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(616)</c:v>
                </c:pt>
                <c:pt idx="1">
                  <c:v>The Royal National Orthopaedic Hospital (Stanmore) (616)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(616)</c:v>
                </c:pt>
                <c:pt idx="1">
                  <c:v>The Royal National Orthopaedic Hospital (Stanmore) (616)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(616)</c:v>
                </c:pt>
                <c:pt idx="1">
                  <c:v>The Royal National Orthopaedic Hospital (Stanmore) (616)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(616)</c:v>
                </c:pt>
                <c:pt idx="1">
                  <c:v>The Royal National Orthopaedic Hospital (Stanmore) (616)</c:v>
                </c:pt>
              </c:strCache>
            </c:strRef>
          </c:cat>
          <c:val>
            <c:numRef>
              <c:f>Sheet1!$H$2:$H$3</c:f>
              <c:numCache>
                <c:formatCode>0.0;;</c:formatCode>
                <c:ptCount val="2"/>
                <c:pt idx="0">
                  <c:v>0</c:v>
                </c:pt>
                <c:pt idx="1">
                  <c:v>9.3831228539083842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(616)</c:v>
                </c:pt>
                <c:pt idx="1">
                  <c:v>The Royal National Orthopaedic Hospital (Stanmore) (616)</c:v>
                </c:pt>
              </c:strCache>
            </c:strRef>
          </c:cat>
          <c:val>
            <c:numRef>
              <c:f>Sheet1!$I$2:$I$3</c:f>
              <c:numCache>
                <c:formatCode>0.0;;</c:formatCode>
                <c:ptCount val="2"/>
                <c:pt idx="0">
                  <c:v>9.3831228539083842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(616)</c:v>
                </c:pt>
                <c:pt idx="1">
                  <c:v>The Royal National Orthopaedic Hospital (Stanmore) (616)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0.61687714609161581</c:v>
                </c:pt>
                <c:pt idx="1">
                  <c:v>0.61687714609161581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Sheet1!$G$2:$G$3</c:f>
              <c:numCache>
                <c:formatCode>0.0;;</c:formatCode>
                <c:ptCount val="2"/>
                <c:pt idx="0">
                  <c:v>7.9751766656826781</c:v>
                </c:pt>
                <c:pt idx="1">
                  <c:v>7.9751766656826781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2.0248233343173219</c:v>
                </c:pt>
                <c:pt idx="1">
                  <c:v>2.0248233343173219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Sheet1!$G$2:$G$3</c:f>
              <c:numCache>
                <c:formatCode>0.0;;</c:formatCode>
                <c:ptCount val="2"/>
                <c:pt idx="0">
                  <c:v>9.5319733734516348</c:v>
                </c:pt>
                <c:pt idx="1">
                  <c:v>9.5319733734516348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(622)</c:v>
                </c:pt>
                <c:pt idx="1">
                  <c:v>The Royal National Orthopaedic Hospital (Stanmore) (622)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0.46802662654836524</c:v>
                </c:pt>
                <c:pt idx="1">
                  <c:v>0.46802662654836524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Royal National Orthopaedic Hospital (Stanmore) (583)</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Royal National Orthopaedic Hospital (Stanmore) (583)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Royal National Orthopaedic Hospital (Stanmore) (583)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Royal National Orthopaedic Hospital (Stanmore) (583)</c:v>
                </c:pt>
              </c:strCache>
            </c:strRef>
          </c:cat>
          <c:val>
            <c:numRef>
              <c:f>Sheet1!$G$2:$G$3</c:f>
              <c:numCache>
                <c:formatCode>0.0;;</c:formatCode>
                <c:ptCount val="2"/>
                <c:pt idx="0">
                  <c:v>8.9244586438011684</c:v>
                </c:pt>
                <c:pt idx="1">
                  <c:v>8.9244586438011684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Royal National Orthopaedic Hospital (Stanmore) (583)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Royal National Orthopaedic Hospital (Stanmore) (583)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Royal National Orthopaedic Hospital (Stanmore) (583)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1.0755413561988316</c:v>
                </c:pt>
                <c:pt idx="1">
                  <c:v>1.0755413561988316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(591)</c:v>
                </c:pt>
                <c:pt idx="1">
                  <c:v>The Royal National Orthopaedic Hospital (Stanmore) (591)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(591)</c:v>
                </c:pt>
                <c:pt idx="1">
                  <c:v>The Royal National Orthopaedic Hospital (Stanmore) (591)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(591)</c:v>
                </c:pt>
                <c:pt idx="1">
                  <c:v>The Royal National Orthopaedic Hospital (Stanmore) (591)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(591)</c:v>
                </c:pt>
                <c:pt idx="1">
                  <c:v>The Royal National Orthopaedic Hospital (Stanmore) (591)</c:v>
                </c:pt>
              </c:strCache>
            </c:strRef>
          </c:cat>
          <c:val>
            <c:numRef>
              <c:f>Sheet1!$G$2:$G$3</c:f>
              <c:numCache>
                <c:formatCode>0.0;;</c:formatCode>
                <c:ptCount val="2"/>
                <c:pt idx="0">
                  <c:v>8.5018413191476458</c:v>
                </c:pt>
                <c:pt idx="1">
                  <c:v>8.5018413191476458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(591)</c:v>
                </c:pt>
                <c:pt idx="1">
                  <c:v>The Royal National Orthopaedic Hospital (Stanmore) (591)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(591)</c:v>
                </c:pt>
                <c:pt idx="1">
                  <c:v>The Royal National Orthopaedic Hospital (Stanmore) (591)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(591)</c:v>
                </c:pt>
                <c:pt idx="1">
                  <c:v>The Royal National Orthopaedic Hospital (Stanmore) (591)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1.4981586808523542</c:v>
                </c:pt>
                <c:pt idx="1">
                  <c:v>1.4981586808523542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Royal National Orthopaedic Hospital (Stanmore) (100)</c:v>
                </c:pt>
              </c:strCache>
            </c:strRef>
          </c:cat>
          <c:val>
            <c:numRef>
              <c:f>Sheet1!$D$2:$D$3</c:f>
              <c:numCache>
                <c:formatCode>0.0;;</c:formatCode>
                <c:ptCount val="2"/>
                <c:pt idx="0">
                  <c:v>9.6740350543151621</c:v>
                </c:pt>
                <c:pt idx="1">
                  <c:v>9.6740350543151621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Royal National Orthopaedic Hospital (Stanmore) (100)</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Royal National Orthopaedic Hospital (Stanmore) (100)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Royal National Orthopaedic Hospital (Stanmore) (100)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Royal National Orthopaedic Hospital (Stanmore) (100)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Royal National Orthopaedic Hospital (Stanmore) (100)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The Royal National Orthopaedic Hospital (Stanmore) (100)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The Royal National Orthopaedic Hospital (Stanmore) (75)</c:v>
                </c:pt>
              </c:strCache>
            </c:strRef>
          </c:cat>
          <c:val>
            <c:numRef>
              <c:f>Sheet1!$D$2:$D$3</c:f>
              <c:numCache>
                <c:formatCode>0.0;;</c:formatCode>
                <c:ptCount val="2"/>
                <c:pt idx="0">
                  <c:v>8.1565539513309133</c:v>
                </c:pt>
                <c:pt idx="1">
                  <c:v>8.1565539513309133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The Royal National Orthopaedic Hospital (Stanmore) (75)</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The Royal National Orthopaedic Hospital (Stanmore) (75)</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The Royal National Orthopaedic Hospital (Stanmore) (75)</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The Royal National Orthopaedic Hospital (Stanmore) (75)</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The Royal National Orthopaedic Hospital (Stanmore) (75)</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The Royal National Orthopaedic Hospital (Stanmore) (75)</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Royal National Orthopaedic Hospital (Stanmore) (324)</c:v>
                </c:pt>
              </c:strCache>
            </c:strRef>
          </c:cat>
          <c:val>
            <c:numRef>
              <c:f>Sheet1!$D$2:$D$3</c:f>
              <c:numCache>
                <c:formatCode>0.0;;</c:formatCode>
                <c:ptCount val="2"/>
                <c:pt idx="0">
                  <c:v>8.9677474105047974</c:v>
                </c:pt>
                <c:pt idx="1">
                  <c:v>8.9677474105047974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Royal National Orthopaedic Hospital (Stanmore) (324)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Royal National Orthopaedic Hospital (Stanmore) (324)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Royal National Orthopaedic Hospital (Stanmore) (324)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Royal National Orthopaedic Hospital (Stanmore) (324)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Royal National Orthopaedic Hospital (Stanmore) (324)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Royal National Orthopaedic Hospital (Stanmore) (324)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The Royal National Orthopaedic Hospital (Stanmore) (195)</c:v>
                </c:pt>
              </c:strCache>
            </c:strRef>
          </c:cat>
          <c:val>
            <c:numRef>
              <c:f>Sheet1!$D$2:$D$3</c:f>
              <c:numCache>
                <c:formatCode>0.0;;</c:formatCode>
                <c:ptCount val="2"/>
                <c:pt idx="0">
                  <c:v>8.9263686444692709</c:v>
                </c:pt>
                <c:pt idx="1">
                  <c:v>8.9263686444692709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The Royal National Orthopaedic Hospital (Stanmore) (195)</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The Royal National Orthopaedic Hospital (Stanmore) (195)</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The Royal National Orthopaedic Hospital (Stanmore) (195)</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The Royal National Orthopaedic Hospital (Stanmore) (195)</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The Royal National Orthopaedic Hospital (Stanmore) (195)</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The Royal National Orthopaedic Hospital (Stanmore) (195)</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Sheet1!$G$2:$G$3</c:f>
              <c:numCache>
                <c:formatCode>0.0;;</c:formatCode>
                <c:ptCount val="2"/>
                <c:pt idx="0">
                  <c:v>6.1432652465227289</c:v>
                </c:pt>
                <c:pt idx="1">
                  <c:v>6.1432652465227289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3.8567347534772711</c:v>
                </c:pt>
                <c:pt idx="1">
                  <c:v>3.8567347534772711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0.40491619124860501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0.27029033940724245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2.8217926475271051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0.27029033940724112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0.69210701741445479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6.8390259566792793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Sheet1!$G$2:$G$3</c:f>
              <c:numCache>
                <c:formatCode>0.0;;</c:formatCode>
                <c:ptCount val="2"/>
                <c:pt idx="0">
                  <c:v>6.9139842955215736</c:v>
                </c:pt>
                <c:pt idx="1">
                  <c:v>6.9139842955215736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Royal National Orthopaedic Hospital (Stanmore) (31)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3.0860157044784264</c:v>
                </c:pt>
                <c:pt idx="1">
                  <c:v>3.0860157044784264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(613)</c:v>
                </c:pt>
                <c:pt idx="1">
                  <c:v>The Royal National Orthopaedic Hospital (Stanmore) (613)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(613)</c:v>
                </c:pt>
                <c:pt idx="1">
                  <c:v>The Royal National Orthopaedic Hospital (Stanmore) (613)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(613)</c:v>
                </c:pt>
                <c:pt idx="1">
                  <c:v>The Royal National Orthopaedic Hospital (Stanmore) (613)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(613)</c:v>
                </c:pt>
                <c:pt idx="1">
                  <c:v>The Royal National Orthopaedic Hospital (Stanmore) (613)</c:v>
                </c:pt>
              </c:strCache>
            </c:strRef>
          </c:cat>
          <c:val>
            <c:numRef>
              <c:f>Sheet1!$G$2:$G$3</c:f>
              <c:numCache>
                <c:formatCode>0.0;;</c:formatCode>
                <c:ptCount val="2"/>
                <c:pt idx="0">
                  <c:v>7.1721834913435307</c:v>
                </c:pt>
                <c:pt idx="1">
                  <c:v>7.1721834913435307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(613)</c:v>
                </c:pt>
                <c:pt idx="1">
                  <c:v>The Royal National Orthopaedic Hospital (Stanmore) (613)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(613)</c:v>
                </c:pt>
                <c:pt idx="1">
                  <c:v>The Royal National Orthopaedic Hospital (Stanmore) (613)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(613)</c:v>
                </c:pt>
                <c:pt idx="1">
                  <c:v>The Royal National Orthopaedic Hospital (Stanmore) (613)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2.8278165086564693</c:v>
                </c:pt>
                <c:pt idx="1">
                  <c:v>2.8278165086564693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Royal National Orthopaedic Hospital (Stanmore) (452)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Royal National Orthopaedic Hospital (Stanmore) (452)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Royal National Orthopaedic Hospital (Stanmore) (452)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Royal National Orthopaedic Hospital (Stanmore) (452)</c:v>
                </c:pt>
              </c:strCache>
            </c:strRef>
          </c:cat>
          <c:val>
            <c:numRef>
              <c:f>Sheet1!$G$2:$G$3</c:f>
              <c:numCache>
                <c:formatCode>0.0;;</c:formatCode>
                <c:ptCount val="2"/>
                <c:pt idx="0">
                  <c:v>5.9090960095856868</c:v>
                </c:pt>
                <c:pt idx="1">
                  <c:v>5.9090960095856868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Royal National Orthopaedic Hospital (Stanmore) (452)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Royal National Orthopaedic Hospital (Stanmore) (452)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The Royal National Orthopaedic Hospital (Stanmore) (452)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4.0909039904143132</c:v>
                </c:pt>
                <c:pt idx="1">
                  <c:v>4.0909039904143132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The Royal National Orthopaedic Hospital (Stanmore) (375)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The Royal National Orthopaedic Hospital (Stanmore) (375)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The Royal National Orthopaedic Hospital (Stanmore) (375)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The Royal National Orthopaedic Hospital (Stanmore) (375)</c:v>
                </c:pt>
              </c:strCache>
            </c:strRef>
          </c:cat>
          <c:val>
            <c:numRef>
              <c:f>Sheet1!$G$2:$G$3</c:f>
              <c:numCache>
                <c:formatCode>0.0;;</c:formatCode>
                <c:ptCount val="2"/>
                <c:pt idx="0">
                  <c:v>8.7868596986016314</c:v>
                </c:pt>
                <c:pt idx="1">
                  <c:v>8.7868596986016314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The Royal National Orthopaedic Hospital (Stanmore) (375)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The Royal National Orthopaedic Hospital (Stanmore) (375)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The Royal National Orthopaedic Hospital (Stanmore) (375)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1.2131403013983686</c:v>
                </c:pt>
                <c:pt idx="1">
                  <c:v>1.2131403013983686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(626)</c:v>
                </c:pt>
                <c:pt idx="1">
                  <c:v>The Royal National Orthopaedic Hospital (Stanmore) (626)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(626)</c:v>
                </c:pt>
                <c:pt idx="1">
                  <c:v>The Royal National Orthopaedic Hospital (Stanmore) (626)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(626)</c:v>
                </c:pt>
                <c:pt idx="1">
                  <c:v>The Royal National Orthopaedic Hospital (Stanmore) (626)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(626)</c:v>
                </c:pt>
                <c:pt idx="1">
                  <c:v>The Royal National Orthopaedic Hospital (Stanmore) (626)</c:v>
                </c:pt>
              </c:strCache>
            </c:strRef>
          </c:cat>
          <c:val>
            <c:numRef>
              <c:f>Sheet1!$G$2:$G$3</c:f>
              <c:numCache>
                <c:formatCode>0.0;;</c:formatCode>
                <c:ptCount val="2"/>
                <c:pt idx="0">
                  <c:v>0</c:v>
                </c:pt>
                <c:pt idx="1">
                  <c:v>7.6179652533396318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(626)</c:v>
                </c:pt>
                <c:pt idx="1">
                  <c:v>The Royal National Orthopaedic Hospital (Stanmore) (626)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(626)</c:v>
                </c:pt>
                <c:pt idx="1">
                  <c:v>The Royal National Orthopaedic Hospital (Stanmore) (626)</c:v>
                </c:pt>
              </c:strCache>
            </c:strRef>
          </c:cat>
          <c:val>
            <c:numRef>
              <c:f>Sheet1!$I$2:$I$3</c:f>
              <c:numCache>
                <c:formatCode>0.0;;</c:formatCode>
                <c:ptCount val="2"/>
                <c:pt idx="0">
                  <c:v>7.6179652533396318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(626)</c:v>
                </c:pt>
                <c:pt idx="1">
                  <c:v>The Royal National Orthopaedic Hospital (Stanmore) (626)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2.3820347466603682</c:v>
                </c:pt>
                <c:pt idx="1">
                  <c:v>2.3820347466603682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Sheet1!$I$2:$I$3</c:f>
              <c:numCache>
                <c:formatCode>0.0;;</c:formatCode>
                <c:ptCount val="2"/>
                <c:pt idx="0">
                  <c:v>8.747942784935093</c:v>
                </c:pt>
                <c:pt idx="1">
                  <c:v>8.747942784935093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1.252057215064907</c:v>
                </c:pt>
                <c:pt idx="1">
                  <c:v>1.252057215064907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Sheet1!$G$2:$G$3</c:f>
              <c:numCache>
                <c:formatCode>0.0;;</c:formatCode>
                <c:ptCount val="2"/>
                <c:pt idx="0">
                  <c:v>9.1654822994867082</c:v>
                </c:pt>
                <c:pt idx="1">
                  <c:v>9.1654822994867082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Royal National Orthopaedic Hospital (Stanmore) (545)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0.83451770051329177</c:v>
                </c:pt>
                <c:pt idx="1">
                  <c:v>0.83451770051329177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The Royal National Orthopaedic Hospital (Stanmore) (514)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The Royal National Orthopaedic Hospital (Stanmore) (514)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The Royal National Orthopaedic Hospital (Stanmore) (514)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The Royal National Orthopaedic Hospital (Stanmore) (514)</c:v>
                </c:pt>
              </c:strCache>
            </c:strRef>
          </c:cat>
          <c:val>
            <c:numRef>
              <c:f>Sheet1!$G$2:$G$3</c:f>
              <c:numCache>
                <c:formatCode>0.0;;</c:formatCode>
                <c:ptCount val="2"/>
                <c:pt idx="0">
                  <c:v>4.9849958452819632</c:v>
                </c:pt>
                <c:pt idx="1">
                  <c:v>4.9849958452819632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The Royal National Orthopaedic Hospital (Stanmore) (514)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The Royal National Orthopaedic Hospital (Stanmore) (514)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The Royal National Orthopaedic Hospital (Stanmore) (514)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5.0150041547180368</c:v>
                </c:pt>
                <c:pt idx="1">
                  <c:v>5.0150041547180368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The Royal National Orthopaedic Hospital (Stanmore) (604)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The Royal National Orthopaedic Hospital (Stanmore) (604)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The Royal National Orthopaedic Hospital (Stanmore) (604)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The Royal National Orthopaedic Hospital (Stanmore) (604)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The Royal National Orthopaedic Hospital (Stanmore) (604)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The Royal National Orthopaedic Hospital (Stanmore) (604)</c:v>
                </c:pt>
              </c:strCache>
            </c:strRef>
          </c:cat>
          <c:val>
            <c:numRef>
              <c:f>Sheet1!$I$2:$I$3</c:f>
              <c:numCache>
                <c:formatCode>0.0;;</c:formatCode>
                <c:ptCount val="2"/>
                <c:pt idx="0">
                  <c:v>7.5974737013959093</c:v>
                </c:pt>
                <c:pt idx="1">
                  <c:v>7.5974737013959093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(604)</c:v>
                </c:pt>
                <c:pt idx="1">
                  <c:v>The Royal National Orthopaedic Hospital (Stanmore) (604)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2.4025262986040907</c:v>
                </c:pt>
                <c:pt idx="1">
                  <c:v>2.4025262986040907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Royal National Orthopaedic Hospital (Stanmore) (575)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Royal National Orthopaedic Hospital (Stanmore) (575)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Royal National Orthopaedic Hospital (Stanmore) (575)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Royal National Orthopaedic Hospital (Stanmore) (575)</c:v>
                </c:pt>
              </c:strCache>
            </c:strRef>
          </c:cat>
          <c:val>
            <c:numRef>
              <c:f>Sheet1!$G$2:$G$3</c:f>
              <c:numCache>
                <c:formatCode>0.0;;</c:formatCode>
                <c:ptCount val="2"/>
                <c:pt idx="0">
                  <c:v>7.5351181802562666</c:v>
                </c:pt>
                <c:pt idx="1">
                  <c:v>7.5351181802562666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Royal National Orthopaedic Hospital (Stanmore) (575)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Royal National Orthopaedic Hospital (Stanmore) (575)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Royal National Orthopaedic Hospital (Stanmore) (575)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2.4648818197437334</c:v>
                </c:pt>
                <c:pt idx="1">
                  <c:v>2.4648818197437334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0.12076214635188531</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0.60402697030690966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0.16839820329824473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1.7580532584548187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0.16839820329824473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0.60402697030691055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1.1003753501771207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8.7775659980254233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The Royal National Orthopaedic Hospital (Stanmore) (404)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The Royal National Orthopaedic Hospital (Stanmore) (404)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The Royal National Orthopaedic Hospital (Stanmore) (404)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The Royal National Orthopaedic Hospital (Stanmore) (404)</c:v>
                </c:pt>
              </c:strCache>
            </c:strRef>
          </c:cat>
          <c:val>
            <c:numRef>
              <c:f>Sheet1!$G$2:$G$3</c:f>
              <c:numCache>
                <c:formatCode>0.0;;</c:formatCode>
                <c:ptCount val="2"/>
                <c:pt idx="0">
                  <c:v>0</c:v>
                </c:pt>
                <c:pt idx="1">
                  <c:v>8.7059308779830751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The Royal National Orthopaedic Hospital (Stanmore) (404)</c:v>
                </c:pt>
              </c:strCache>
            </c:strRef>
          </c:cat>
          <c:val>
            <c:numRef>
              <c:f>Sheet1!$H$2:$H$3</c:f>
              <c:numCache>
                <c:formatCode>0.0;;</c:formatCode>
                <c:ptCount val="2"/>
                <c:pt idx="0">
                  <c:v>8.7059308779830751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The Royal National Orthopaedic Hospital (Stanmore) (404)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The Royal National Orthopaedic Hospital (Stanmore) (404)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1.2940691220169249</c:v>
                </c:pt>
                <c:pt idx="1">
                  <c:v>1.2940691220169249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The Royal National Orthopaedic Hospital (Stanmore)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The Royal National Orthopaedic Hospital (Stanmore)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The Royal National Orthopaedic Hospital (Stanmore)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The Royal National Orthopaedic Hospital (Stanmore) (442)</c:v>
                </c:pt>
              </c:strCache>
            </c:strRef>
          </c:cat>
          <c:val>
            <c:numRef>
              <c:f>Sheet1!$G$2:$G$3</c:f>
              <c:numCache>
                <c:formatCode>0.0;;</c:formatCode>
                <c:ptCount val="2"/>
                <c:pt idx="0">
                  <c:v>6.2997576512545521</c:v>
                </c:pt>
                <c:pt idx="1">
                  <c:v>6.2997576512545521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The Royal National Orthopaedic Hospital (Stanmore)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The Royal National Orthopaedic Hospital (Stanmore)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The Royal National Orthopaedic Hospital (Stanmore)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3.7002423487454479</c:v>
                </c:pt>
                <c:pt idx="1">
                  <c:v>3.7002423487454479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(624)</c:v>
                </c:pt>
                <c:pt idx="1">
                  <c:v>The Royal National Orthopaedic Hospital (Stanmore) (624)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(624)</c:v>
                </c:pt>
                <c:pt idx="1">
                  <c:v>The Royal National Orthopaedic Hospital (Stanmore) (624)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(624)</c:v>
                </c:pt>
                <c:pt idx="1">
                  <c:v>The Royal National Orthopaedic Hospital (Stanmore) (624)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(624)</c:v>
                </c:pt>
                <c:pt idx="1">
                  <c:v>The Royal National Orthopaedic Hospital (Stanmore) (624)</c:v>
                </c:pt>
              </c:strCache>
            </c:strRef>
          </c:cat>
          <c:val>
            <c:numRef>
              <c:f>Sheet1!$G$2:$G$3</c:f>
              <c:numCache>
                <c:formatCode>0.0;;</c:formatCode>
                <c:ptCount val="2"/>
                <c:pt idx="0">
                  <c:v>9.1445386218641822</c:v>
                </c:pt>
                <c:pt idx="1">
                  <c:v>9.1445386218641822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(624)</c:v>
                </c:pt>
                <c:pt idx="1">
                  <c:v>The Royal National Orthopaedic Hospital (Stanmore) (624)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(624)</c:v>
                </c:pt>
                <c:pt idx="1">
                  <c:v>The Royal National Orthopaedic Hospital (Stanmore) (624)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(624)</c:v>
                </c:pt>
                <c:pt idx="1">
                  <c:v>The Royal National Orthopaedic Hospital (Stanmore) (624)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0.8554613781358178</c:v>
                </c:pt>
                <c:pt idx="1">
                  <c:v>0.8554613781358178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Sheet1!$G$2:$G$3</c:f>
              <c:numCache>
                <c:formatCode>0.0;;</c:formatCode>
                <c:ptCount val="2"/>
                <c:pt idx="0">
                  <c:v>9.2610936741817529</c:v>
                </c:pt>
                <c:pt idx="1">
                  <c:v>9.2610936741817529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(605)</c:v>
                </c:pt>
                <c:pt idx="1">
                  <c:v>The Royal National Orthopaedic Hospital (Stanmore) (605)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0.73890632581824711</c:v>
                </c:pt>
                <c:pt idx="1">
                  <c:v>0.73890632581824711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(620)</c:v>
                </c:pt>
                <c:pt idx="1">
                  <c:v>The Royal National Orthopaedic Hospital (Stanmore) (620)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(620)</c:v>
                </c:pt>
                <c:pt idx="1">
                  <c:v>The Royal National Orthopaedic Hospital (Stanmore) (620)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(620)</c:v>
                </c:pt>
                <c:pt idx="1">
                  <c:v>The Royal National Orthopaedic Hospital (Stanmore) (620)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(620)</c:v>
                </c:pt>
                <c:pt idx="1">
                  <c:v>The Royal National Orthopaedic Hospital (Stanmore) (620)</c:v>
                </c:pt>
              </c:strCache>
            </c:strRef>
          </c:cat>
          <c:val>
            <c:numRef>
              <c:f>Sheet1!$G$2:$G$3</c:f>
              <c:numCache>
                <c:formatCode>0.0;;</c:formatCode>
                <c:ptCount val="2"/>
                <c:pt idx="0">
                  <c:v>0</c:v>
                </c:pt>
                <c:pt idx="1">
                  <c:v>8.6448651648059567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(620)</c:v>
                </c:pt>
                <c:pt idx="1">
                  <c:v>The Royal National Orthopaedic Hospital (Stanmore) (620)</c:v>
                </c:pt>
              </c:strCache>
            </c:strRef>
          </c:cat>
          <c:val>
            <c:numRef>
              <c:f>Sheet1!$H$2:$H$3</c:f>
              <c:numCache>
                <c:formatCode>0.0;;</c:formatCode>
                <c:ptCount val="2"/>
                <c:pt idx="0">
                  <c:v>8.6448651648059567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(620)</c:v>
                </c:pt>
                <c:pt idx="1">
                  <c:v>The Royal National Orthopaedic Hospital (Stanmore) (620)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(620)</c:v>
                </c:pt>
                <c:pt idx="1">
                  <c:v>The Royal National Orthopaedic Hospital (Stanmore) (620)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1.3551348351940433</c:v>
                </c:pt>
                <c:pt idx="1">
                  <c:v>1.3551348351940433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9.0977718230101576</c:v>
                </c:pt>
                <c:pt idx="1">
                  <c:v>9.2458912327770069</c:v>
                </c:pt>
                <c:pt idx="2">
                  <c:v>8.7776318327772813</c:v>
                </c:pt>
                <c:pt idx="3">
                  <c:v>8.4971268093093375</c:v>
                </c:pt>
                <c:pt idx="4">
                  <c:v>8.7775659980254233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6.9716463125534469</c:v>
                </c:pt>
                <c:pt idx="1">
                  <c:v>7.4565820461972301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9.3182030305131445</c:v>
                </c:pt>
                <c:pt idx="1">
                  <c:v>8.7359495263285893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8.5314661229937769</c:v>
                </c:pt>
                <c:pt idx="1">
                  <c:v>8.8930724375743484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9.0019810058449714</c:v>
                </c:pt>
                <c:pt idx="1">
                  <c:v>9.1640606393207324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0.32057952139333512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0.38442537195678561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0.10717491953528047</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1.118890895646488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0.10717491953528047</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0.38442537195678561</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0.53403589633190052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7.945268895077362</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3.7757205474500921</c:v>
                </c:pt>
                <c:pt idx="1">
                  <c:v>4.7231946073018243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9.539855580978708</c:v>
                </c:pt>
                <c:pt idx="1">
                  <c:v>9.6815530008336399</c:v>
                </c:pt>
                <c:pt idx="2">
                  <c:v>9.4388860030931472</c:v>
                </c:pt>
                <c:pt idx="3">
                  <c:v>9.5076896352215705</c:v>
                </c:pt>
                <c:pt idx="4">
                  <c:v>9.4768161537719671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9.0544764885009705</c:v>
                </c:pt>
                <c:pt idx="1">
                  <c:v>8.8750265503208823</c:v>
                </c:pt>
                <c:pt idx="2">
                  <c:v>8.6783474381221115</c:v>
                </c:pt>
                <c:pt idx="3">
                  <c:v>8.7430269875593698</c:v>
                </c:pt>
                <c:pt idx="4">
                  <c:v>8.8834829163663915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8.5776247447651368</c:v>
                </c:pt>
                <c:pt idx="1">
                  <c:v>9.1074127552398618</c:v>
                </c:pt>
                <c:pt idx="2">
                  <c:v>8.7542052115080331</c:v>
                </c:pt>
                <c:pt idx="3">
                  <c:v>8.3914605032392444</c:v>
                </c:pt>
                <c:pt idx="4">
                  <c:v>8.5571242194117279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9.6689656949812139</c:v>
                </c:pt>
                <c:pt idx="1">
                  <c:v>9.6953107533092204</c:v>
                </c:pt>
                <c:pt idx="2">
                  <c:v>9.327909424292594</c:v>
                </c:pt>
                <c:pt idx="3">
                  <c:v>9.6221184378501707</c:v>
                </c:pt>
                <c:pt idx="4">
                  <c:v>9.4418981931736834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9.192906242606016</c:v>
                </c:pt>
                <c:pt idx="1">
                  <c:v>9.476779682310708</c:v>
                </c:pt>
                <c:pt idx="2">
                  <c:v>9.0124609293701123</c:v>
                </c:pt>
                <c:pt idx="3">
                  <c:v>9.0660956372522392</c:v>
                </c:pt>
                <c:pt idx="4">
                  <c:v>9.1808228282592399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9.7265550036986941</c:v>
                </c:pt>
                <c:pt idx="1">
                  <c:v>9.5446665868933458</c:v>
                </c:pt>
                <c:pt idx="2">
                  <c:v>9.5371269883177536</c:v>
                </c:pt>
                <c:pt idx="3">
                  <c:v>9.290137855714903</c:v>
                </c:pt>
                <c:pt idx="4">
                  <c:v>9.3052612633373393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9.2643785479567047</c:v>
                </c:pt>
                <c:pt idx="1">
                  <c:v>9.2896720040277785</c:v>
                </c:pt>
                <c:pt idx="2">
                  <c:v>9.5420824254773091</c:v>
                </c:pt>
                <c:pt idx="3">
                  <c:v>9.5174635749058289</c:v>
                </c:pt>
                <c:pt idx="4">
                  <c:v>9.3893143040776508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8.6446717426002646</c:v>
                </c:pt>
                <c:pt idx="1">
                  <c:v>8.8260441745686347</c:v>
                </c:pt>
                <c:pt idx="2">
                  <c:v>8.8179205467934203</c:v>
                </c:pt>
                <c:pt idx="3">
                  <c:v>8.6779870454476704</c:v>
                </c:pt>
                <c:pt idx="4">
                  <c:v>8.7835865987815911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0.43633864718618831</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0.53489031357890049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0.149123420304484</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1.5568272691954466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0.149123420304484</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0.53489031357890049</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0.62327530988462776</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7.174662706083744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8.8587121621401508</c:v>
                </c:pt>
                <c:pt idx="1">
                  <c:v>8.8194995691587188</c:v>
                </c:pt>
                <c:pt idx="2">
                  <c:v>8.8200703572477099</c:v>
                </c:pt>
                <c:pt idx="3">
                  <c:v>8.5985089817289584</c:v>
                </c:pt>
                <c:pt idx="4">
                  <c:v>8.9289639621062644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8.7027080602405</c:v>
                </c:pt>
                <c:pt idx="1">
                  <c:v>8.8601229765196763</c:v>
                </c:pt>
                <c:pt idx="2">
                  <c:v>8.9722813231782332</c:v>
                </c:pt>
                <c:pt idx="3">
                  <c:v>8.9272845347860947</c:v>
                </c:pt>
                <c:pt idx="4">
                  <c:v>8.8140907768454131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7.7760759149580663</c:v>
                </c:pt>
                <c:pt idx="1">
                  <c:v>7.7407671215159848</c:v>
                </c:pt>
                <c:pt idx="2">
                  <c:v>7.8290033489564994</c:v>
                </c:pt>
                <c:pt idx="3">
                  <c:v>7.6014353313171377</c:v>
                </c:pt>
                <c:pt idx="4">
                  <c:v>8.080832986759928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7.772981436703061</c:v>
                </c:pt>
                <c:pt idx="1">
                  <c:v>7.9533798958109854</c:v>
                </c:pt>
                <c:pt idx="2">
                  <c:v>7.8769349951726761</c:v>
                </c:pt>
                <c:pt idx="3">
                  <c:v>7.5200855641995226</c:v>
                </c:pt>
                <c:pt idx="4">
                  <c:v>7.6573420707953312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7.7044377253447047</c:v>
                </c:pt>
                <c:pt idx="1">
                  <c:v>8.0971577296308688</c:v>
                </c:pt>
                <c:pt idx="2">
                  <c:v>7.7359175461189924</c:v>
                </c:pt>
                <c:pt idx="3">
                  <c:v>7.6410717668183503</c:v>
                </c:pt>
                <c:pt idx="4">
                  <c:v>7.8818409774853562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9.3235120265738018</c:v>
                </c:pt>
                <c:pt idx="1">
                  <c:v>9.5442450165551573</c:v>
                </c:pt>
                <c:pt idx="2">
                  <c:v>9.3168654909577082</c:v>
                </c:pt>
                <c:pt idx="3">
                  <c:v>9.1853003783886411</c:v>
                </c:pt>
                <c:pt idx="4">
                  <c:v>9.3831228539083842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8.1875939221226055</c:v>
                </c:pt>
                <c:pt idx="1">
                  <c:v>8.5496889738905786</c:v>
                </c:pt>
                <c:pt idx="2">
                  <c:v>8.3085761140124283</c:v>
                </c:pt>
                <c:pt idx="3">
                  <c:v>7.7954299272792973</c:v>
                </c:pt>
                <c:pt idx="4">
                  <c:v>7.9751766656826781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9.5831027209087729</c:v>
                </c:pt>
                <c:pt idx="1">
                  <c:v>9.7391217135507979</c:v>
                </c:pt>
                <c:pt idx="2">
                  <c:v>9.5237642037946451</c:v>
                </c:pt>
                <c:pt idx="3">
                  <c:v>9.6536690873883551</c:v>
                </c:pt>
                <c:pt idx="4">
                  <c:v>9.5319733734516348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9.1435931678786098</c:v>
                </c:pt>
                <c:pt idx="1">
                  <c:v>9.4845732923802277</c:v>
                </c:pt>
                <c:pt idx="2">
                  <c:v>9.0442418111795622</c:v>
                </c:pt>
                <c:pt idx="3">
                  <c:v>9.0445324685444177</c:v>
                </c:pt>
                <c:pt idx="4">
                  <c:v>8.9244586438011684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8.2115971253043849</c:v>
                </c:pt>
                <c:pt idx="1">
                  <c:v>8.3014575662132533</c:v>
                </c:pt>
                <c:pt idx="2">
                  <c:v>8.3484118568263099</c:v>
                </c:pt>
                <c:pt idx="3">
                  <c:v>8.0024330423599039</c:v>
                </c:pt>
                <c:pt idx="4">
                  <c:v>8.5018413191476458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7.7458066137001884</c:v>
                </c:pt>
                <c:pt idx="1">
                  <c:v>7.7701393626455264</c:v>
                </c:pt>
                <c:pt idx="2">
                  <c:v>7.4401249876314317</c:v>
                </c:pt>
                <c:pt idx="3">
                  <c:v>7.2714266750183087</c:v>
                </c:pt>
                <c:pt idx="4">
                  <c:v>7.1721834913435307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5.5389015972844131</c:v>
                </c:pt>
                <c:pt idx="1">
                  <c:v>5.4027488287452723</c:v>
                </c:pt>
                <c:pt idx="2">
                  <c:v>5.9090960095856868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8.7694992564673555</c:v>
                </c:pt>
                <c:pt idx="1">
                  <c:v>9.2993002912427478</c:v>
                </c:pt>
                <c:pt idx="2">
                  <c:v>8.9985945637975497</c:v>
                </c:pt>
                <c:pt idx="3">
                  <c:v>9.1831739088527318</c:v>
                </c:pt>
                <c:pt idx="4">
                  <c:v>8.7868596986016314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7.4141088458277276</c:v>
                </c:pt>
                <c:pt idx="1">
                  <c:v>7.6682802645993924</c:v>
                </c:pt>
                <c:pt idx="2">
                  <c:v>7.4186420612495727</c:v>
                </c:pt>
                <c:pt idx="3">
                  <c:v>7.065946164026931</c:v>
                </c:pt>
                <c:pt idx="4">
                  <c:v>7.6179652533396318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7.5429929874406207</c:v>
                </c:pt>
                <c:pt idx="1">
                  <c:v>9.2745149362064634</c:v>
                </c:pt>
                <c:pt idx="2">
                  <c:v>9.0154449065794875</c:v>
                </c:pt>
                <c:pt idx="3">
                  <c:v>8.8593172769708541</c:v>
                </c:pt>
                <c:pt idx="4">
                  <c:v>8.747942784935093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9.1218633642355762</c:v>
                </c:pt>
                <c:pt idx="1">
                  <c:v>9.257869210130794</c:v>
                </c:pt>
                <c:pt idx="2">
                  <c:v>9.0148408773535902</c:v>
                </c:pt>
                <c:pt idx="3">
                  <c:v>9.1654822994867082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5.2407202549541276</c:v>
                </c:pt>
                <c:pt idx="1">
                  <c:v>5.0414652273812726</c:v>
                </c:pt>
                <c:pt idx="2">
                  <c:v>5.2843940461052341</c:v>
                </c:pt>
                <c:pt idx="3">
                  <c:v>4.6969213200299951</c:v>
                </c:pt>
                <c:pt idx="4">
                  <c:v>4.9849958452819632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7.1816056811067464</c:v>
                </c:pt>
                <c:pt idx="1">
                  <c:v>7.83060054035127</c:v>
                </c:pt>
                <c:pt idx="2">
                  <c:v>7.3804553505388553</c:v>
                </c:pt>
                <c:pt idx="3">
                  <c:v>7.2039387154463039</c:v>
                </c:pt>
                <c:pt idx="4">
                  <c:v>7.5974737013959093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8.2609541826113855</c:v>
                </c:pt>
                <c:pt idx="1">
                  <c:v>9.0759353628680834</c:v>
                </c:pt>
                <c:pt idx="2">
                  <c:v>8.2496437705760997</c:v>
                </c:pt>
                <c:pt idx="3">
                  <c:v>7.4656310800861592</c:v>
                </c:pt>
                <c:pt idx="4">
                  <c:v>7.5351181802562666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8.9236561530616729</c:v>
                </c:pt>
                <c:pt idx="1">
                  <c:v>9.1171863084123395</c:v>
                </c:pt>
                <c:pt idx="2">
                  <c:v>9.0125850169654278</c:v>
                </c:pt>
                <c:pt idx="3">
                  <c:v>9.0396240132527552</c:v>
                </c:pt>
                <c:pt idx="4">
                  <c:v>8.7059308779830751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9.2594241681318881</c:v>
                </c:pt>
                <c:pt idx="1">
                  <c:v>9.1445386218641822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9.3181783199951482</c:v>
                </c:pt>
                <c:pt idx="1">
                  <c:v>9.3778755296928153</c:v>
                </c:pt>
                <c:pt idx="2">
                  <c:v>9.4353858608711096</c:v>
                </c:pt>
                <c:pt idx="3">
                  <c:v>9.2160427883677123</c:v>
                </c:pt>
                <c:pt idx="4">
                  <c:v>9.2610936741817529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8.7235488155385212</c:v>
                </c:pt>
                <c:pt idx="1">
                  <c:v>8.8498697006180365</c:v>
                </c:pt>
                <c:pt idx="2">
                  <c:v>8.6068460653738406</c:v>
                </c:pt>
                <c:pt idx="3">
                  <c:v>8.5160458149491038</c:v>
                </c:pt>
                <c:pt idx="4">
                  <c:v>8.6448651648059567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0.79605263157894735</c:v>
                </c:pt>
                <c:pt idx="1">
                  <c:v>0.2039473684210526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0.1138461299362814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0.14539934126045884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1.5179484143747928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0.14539934126045928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0.5215324265107002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0.93626074051165808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4.7231946073018243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0.10716939139047454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0.28624347159287744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7.9802539773348613E-2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0.8331271494211272</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1.2442476121243828E-4</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9.1640606393207324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0.11050906150526973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0.33992896198102418</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9.4769653112602548E-2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0.98938168100383361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9.4769653112601659E-2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0.33855978786349716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8.8930724375743484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0.19548392116001789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0.10637995644286313</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1.1105915941836351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0.10637995644286313</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0.38157392141388335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7.082904902366316E-2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8.7359495263285893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0.13845181703305975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1.8195317575055086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0.17428702875436741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0.62514957927339943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1.1675521662228423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7.4565820461972301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1.147362658867479E-2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0.26205166794169976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7.3058045786048353E-2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0.76271559277285306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7.3058045786048353E-2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0.26205166794169976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0.24118696321130351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9.4768161537719671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0.15372424722662439</c:v>
                </c:pt>
                <c:pt idx="1">
                  <c:v>0.13312202852614899</c:v>
                </c:pt>
                <c:pt idx="2">
                  <c:v>0.3011093502377179</c:v>
                </c:pt>
                <c:pt idx="3">
                  <c:v>0.41204437400950872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6.4040816219620211E-2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7.5610673688478514E-2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0.78936466451825993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7.5610673688478514E-2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8.4141290103900701E-4</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9.4418981931736834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0.45921094339688029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0.20060155823228332</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2.0942516974292182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0.20060155823228332</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0.71953707987782334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0.18785979307222611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6.2401228888476732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0.22430892175924289</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0.40306925809969485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0.11237269560042495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1.1731549374775154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0.11237269560042407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0.40306925809969485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0.28476203030344216</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8.5453806120408</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0.34228967262517873</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0.38462709604608047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0.1072311587031809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1.1194780245495473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0.1072311587031809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0.38462709604608136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0.39730657020838223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8.5571242194117279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0.31917647623576695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0.10510703244392339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1.0973024489298817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0.10510703244392516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0.37700807444253037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0.4901727503755513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8.8834829163663915</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9.2917994652247433</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0.18181591451858381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7.7099824312837129E-2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0.80491118494547109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7.7099824312837129E-2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0.27654911025623719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0.12300004220814209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9.3893143040776508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0.1339252390710115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7.4959583536069019E-2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0.78256737605807913</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7.4959583536069019E-2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0.26887228754198667</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1.6973668466270908E-2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9.3052612633373393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0.74960380348652933</c:v>
                </c:pt>
                <c:pt idx="1">
                  <c:v>2.2187004754358159E-2</c:v>
                </c:pt>
                <c:pt idx="2">
                  <c:v>8.2408874801901746E-2</c:v>
                </c:pt>
                <c:pt idx="3">
                  <c:v>8.0824088748019024E-2</c:v>
                </c:pt>
                <c:pt idx="4">
                  <c:v>9.5087163232963554E-3</c:v>
                </c:pt>
                <c:pt idx="5">
                  <c:v>5.5467511885895403E-2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0.20583813939482187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8.0033258681389441E-2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0.8355358219611233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8.0033258681389441E-2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0.28707103649729504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0.31377133578513572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9.1808228282592399</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8.6518685811232992</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8.3907905097060365E-2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0.4321888614627083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0.12049102330456218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1.2579091224624088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0.1204910233045613</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0.43218886146270741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0.61543060257040949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8.080832986759928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0.25930408278217421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9.8046852603397738E-2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1.0235951769352347</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9.8046852603397738E-2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0.27319019950499523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8.8140907768454131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0.19396255045094257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7.3884068476358422E-2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0.77133915201407532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7.3884068476358422E-2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0.26501452605574549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0.18918538507085891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8.9289639621062644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0.23883593459737895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8.0280670998670089E-2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0.83811877131602941</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8.0280670998670089E-2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0.28795847893727533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0.29317444721919728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8.7835865987815911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0.26151315789473678</c:v>
                </c:pt>
                <c:pt idx="1">
                  <c:v>3.2894736842105261E-3</c:v>
                </c:pt>
                <c:pt idx="2">
                  <c:v>0.55592105263157898</c:v>
                </c:pt>
                <c:pt idx="3">
                  <c:v>3.9473684210526307E-2</c:v>
                </c:pt>
                <c:pt idx="4">
                  <c:v>2.4671052631578951E-2</c:v>
                </c:pt>
                <c:pt idx="5">
                  <c:v>6.0855263157894718E-2</c:v>
                </c:pt>
                <c:pt idx="6">
                  <c:v>6.5789473684210523E-3</c:v>
                </c:pt>
                <c:pt idx="7">
                  <c:v>1.973684210526316E-2</c:v>
                </c:pt>
                <c:pt idx="8">
                  <c:v>2.796052631578947E-2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8.550822272038884</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7.8757340509044482E-2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0.38016211503149933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0.10598635537886114</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1.1064824551337722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0.10598635537886203</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0.38016211503149933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0.49330985231053504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7.9751766656826781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0.18537840312730047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6.3660462510270577E-2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0.6646061618169874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6.3660462510270577E-2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0.22834350690971128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0.27629939564239692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9.3831228539083842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4.458056569204949E-2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0.30755713026850362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8.5744628459989869E-2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0.89516170901246461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8.5744628459990757E-2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0.30755713026850273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0.46591055399372827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7.8818409774853562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0.30615611496608164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9.7330786697397365E-2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1.0161195508617116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9.7330786697398253E-2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0.34911548374596002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0.3907030819699564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7.6573420707953312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0.12392357295703249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0.30773634405297745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8.5794591923206376E-2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0.89568332045242371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8.5794591923205488E-2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0.30773634405297834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0.47178501140293783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8.5018413191476458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0.169455900801875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0.2404154660018154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6.7026034448833371E-2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0.69974225351670327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6.7026034448833371E-2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0.2404154660018154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0.19988276968054031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8.9244586438011684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5.7357863761350103E-2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5.7330322010169965E-2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0.59852039656109923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5.7330322010169965E-2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8.5574737710530258E-2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9.5319733734516348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8.1565539513309133</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9.3617442726484352</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10</c:v>
                </c:pt>
                <c:pt idx="2">
                  <c:v>5</c:v>
                </c:pt>
                <c:pt idx="3">
                  <c:v>29</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8.9677474105047974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8.9263686444692709</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9.6740350543151621</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6.5286247710221517</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0.41980984207685701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0.22180524918527844</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2.3156152110598311</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0.22180524918527667</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0.51853090084299858</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6.9139842955215736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5.2927964979270214E-2</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0.29563099592795528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3.0863454924806986</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0.29563099592795616</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3.32054900198262E-2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6.1432652465227289</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0.15497380340166789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0.11137011947960485</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1.1626881855672631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0.11137011947960573</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0.39947312105725974</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0.54372491330670414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7.6179652533396318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0.99158897244396371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0.52579122786511867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0.1465866632370334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1.5303438867068406</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0.14658666323703251</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0.51917433892790221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8.7868596986016314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0.22567463593046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0.12787657349837378</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1.3350132146047482</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0.12787657349837378</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0.45868006754592727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0.76119897243646584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5.9090960095856868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0.21311118395522044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0.1002609775784471</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1.0467103263297775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0.10026097757844799</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0.35962577593219169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0.40585402023074835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7.1721834913435307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0.13528428216262522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0.35796637850080337</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9.9798349981103485E-2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1.0418805601028804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9.9798349981103485E-2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0.35796637850080337</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1.1948622509484252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7.5974737013959093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0.19572289072481386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0.13194710709478619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1.3775090056088115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0.13194710709478663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0.47328065132661479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0.22752913529853558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4.9849958452819632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3.2236867147757309E-2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0.15366406295341228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4.2840391878057105E-2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0.44724758969849887</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4.2840391878057105E-2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0.15366406295341228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0.17253094402635227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9.1654822994867082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0.28553418280287346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0.12396311974230034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1.2941573147618541</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0.12396311974230123</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0.44464291293608404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0.42177671349580237</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8.747942784935093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6.1432652465227289</c:v>
                </c:pt>
                <c:pt idx="1">
                  <c:v>6.9139842955215736</c:v>
                </c:pt>
                <c:pt idx="2">
                  <c:v>8.1565539513309133</c:v>
                </c:pt>
                <c:pt idx="3" formatCode="General">
                  <c:v>6.2997576512545521</c:v>
                </c:pt>
                <c:pt idx="4">
                  <c:v>7.6573420707953312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6.7874547888115169</c:v>
                </c:pt>
                <c:pt idx="1">
                  <c:v>7.2955149638519314</c:v>
                </c:pt>
                <c:pt idx="2">
                  <c:v>8.2813949409127652</c:v>
                </c:pt>
                <c:pt idx="3" formatCode="General">
                  <c:v>6.408272257290359</c:v>
                </c:pt>
                <c:pt idx="4">
                  <c:v>7.7300042801247946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0.16943075842071131</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0.47087545611233761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0.13127655665155125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1.3705085544840383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0.13127655665154947</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0.47087545611233939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0.15637433447207538</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6.2997576512545521</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4.1155207141753358E-2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0.39191002810798281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0.10926158571100775</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1.1406753933293308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0.10926158571100686</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0.39191002810798281</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0.23828266221005201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8.7059308779830751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0.32419696904736561</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0.61739676163115664</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0.17212560115985287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1.7969667612583642</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0.17212560115985198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0.61739676163115753</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0.34254889050474624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7.5351181802562666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9.1445386218641822</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0.22161642052568986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0.25028179434155362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6.9776693024092395E-2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0.72845873728207167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6.9776693024092395E-2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0.25028179434155362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9.5446598395609428E-2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9.1445386218641822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9.2610936741817529</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8.7775659980254233</c:v>
                </c:pt>
                <c:pt idx="1">
                  <c:v>9.6740350543151621</c:v>
                </c:pt>
                <c:pt idx="2">
                  <c:v>9.3617442726484352</c:v>
                </c:pt>
                <c:pt idx="3">
                  <c:v>6.8390259566792793</c:v>
                </c:pt>
                <c:pt idx="4">
                  <c:v>8.9263686444692709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6.6213835006130024</c:v>
                </c:pt>
                <c:pt idx="1">
                  <c:v>7.8636179088490659</c:v>
                </c:pt>
                <c:pt idx="2">
                  <c:v>7.8576054915094913</c:v>
                </c:pt>
                <c:pt idx="3">
                  <c:v>5.6373932418186374</c:v>
                </c:pt>
                <c:pt idx="4">
                  <c:v>7.8553173356277179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6.2683052114429927E-2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0.22313500690211185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6.2208371649637328E-2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0.64944654004484903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6.2208371649637328E-2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0.22313500690211185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0.1136340847963595</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9.2610936741817529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8.6448651648059567</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0.25880136686467203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8.7618372512770826E-2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0.91472333005699724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8.7618372512771714E-2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0.31427805674612586</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0.39784857081759561</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8.6448651648059567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The Royal National Orthopaedic Hospital (Stanmore) (565)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The Royal National Orthopaedic Hospital (Stanmore) (565)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The Royal National Orthopaedic Hospital (Stanmore) (565)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The Royal National Orthopaedic Hospital (Stanmore) (565)</c:v>
                </c:pt>
              </c:strCache>
            </c:strRef>
          </c:cat>
          <c:val>
            <c:numRef>
              <c:f>Sheet1!$G$2:$G$3</c:f>
              <c:numCache>
                <c:formatCode>0.0;;</c:formatCode>
                <c:ptCount val="2"/>
                <c:pt idx="0">
                  <c:v>7.174662706083744</c:v>
                </c:pt>
                <c:pt idx="1">
                  <c:v>7.174662706083744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The Royal National Orthopaedic Hospital (Stanmore) (565)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The Royal National Orthopaedic Hospital (Stanmore) (565)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The Royal National Orthopaedic Hospital (Stanmore) (565)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2.825337293916256</c:v>
                </c:pt>
                <c:pt idx="1">
                  <c:v>2.825337293916256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The Royal National Orthopaedic Hospital (Stanmore) (569)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The Royal National Orthopaedic Hospital (Stanmore) (569)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The Royal National Orthopaedic Hospital (Stanmore) (569)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The Royal National Orthopaedic Hospital (Stanmore) (569)</c:v>
                </c:pt>
              </c:strCache>
            </c:strRef>
          </c:cat>
          <c:val>
            <c:numRef>
              <c:f>Sheet1!$G$2:$G$3</c:f>
              <c:numCache>
                <c:formatCode>0.0;;</c:formatCode>
                <c:ptCount val="2"/>
                <c:pt idx="0">
                  <c:v>7.945268895077362</c:v>
                </c:pt>
                <c:pt idx="1">
                  <c:v>7.945268895077362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The Royal National Orthopaedic Hospital (Stanmore) (569)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The Royal National Orthopaedic Hospital (Stanmore) (569)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The Royal National Orthopaedic Hospital (Stanmore) (569)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2.054731104922638</c:v>
                </c:pt>
                <c:pt idx="1">
                  <c:v>2.054731104922638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(619)</c:v>
                </c:pt>
                <c:pt idx="1">
                  <c:v>The Royal National Orthopaedic Hospital (Stanmore) (619)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(619)</c:v>
                </c:pt>
                <c:pt idx="1">
                  <c:v>The Royal National Orthopaedic Hospital (Stanmore) (619)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(619)</c:v>
                </c:pt>
                <c:pt idx="1">
                  <c:v>The Royal National Orthopaedic Hospital (Stanmore) (619)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(619)</c:v>
                </c:pt>
                <c:pt idx="1">
                  <c:v>The Royal National Orthopaedic Hospital (Stanmore) (619)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(619)</c:v>
                </c:pt>
                <c:pt idx="1">
                  <c:v>The Royal National Orthopaedic Hospital (Stanmore) (619)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(619)</c:v>
                </c:pt>
                <c:pt idx="1">
                  <c:v>The Royal National Orthopaedic Hospital (Stanmore) (619)</c:v>
                </c:pt>
              </c:strCache>
            </c:strRef>
          </c:cat>
          <c:val>
            <c:numRef>
              <c:f>Sheet1!$I$2:$I$3</c:f>
              <c:numCache>
                <c:formatCode>0.0;;</c:formatCode>
                <c:ptCount val="2"/>
                <c:pt idx="0">
                  <c:v>0</c:v>
                </c:pt>
                <c:pt idx="1">
                  <c:v>8.7775659980254233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(619)</c:v>
                </c:pt>
                <c:pt idx="1">
                  <c:v>The Royal National Orthopaedic Hospital (Stanmore) (619)</c:v>
                </c:pt>
              </c:strCache>
            </c:strRef>
          </c:cat>
          <c:val>
            <c:numRef>
              <c:f>Sheet1!$J$2:$J$3</c:f>
              <c:numCache>
                <c:formatCode>0.0;;</c:formatCode>
                <c:ptCount val="2"/>
                <c:pt idx="0">
                  <c:v>8.7775659980254233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1.2224340019745767</c:v>
                </c:pt>
                <c:pt idx="1">
                  <c:v>1.2224340019745767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Royal National Orthopaedic Hospital (Stanmore) (109)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Royal National Orthopaedic Hospital (Stanmore) (109)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Royal National Orthopaedic Hospital (Stanmore)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Royal National Orthopaedic Hospital (Stanmore) (109)</c:v>
                </c:pt>
              </c:strCache>
            </c:strRef>
          </c:cat>
          <c:val>
            <c:numRef>
              <c:f>Sheet1!$G$2:$G$3</c:f>
              <c:numCache>
                <c:formatCode>0.0;;</c:formatCode>
                <c:ptCount val="2"/>
                <c:pt idx="0">
                  <c:v>6.8390259566792793</c:v>
                </c:pt>
                <c:pt idx="1">
                  <c:v>6.8390259566792793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Royal National Orthopaedic Hospital (Stanmore) (109)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Royal National Orthopaedic Hospital (Stanmore) (109)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Royal National Orthopaedic Hospital (Stanmore)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3.1609740433207207</c:v>
                </c:pt>
                <c:pt idx="1">
                  <c:v>3.1609740433207207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Sheet1!$G$2:$G$3</c:f>
              <c:numCache>
                <c:formatCode>0.0;;</c:formatCode>
                <c:ptCount val="2"/>
                <c:pt idx="0">
                  <c:v>8.7359495263285893</c:v>
                </c:pt>
                <c:pt idx="1">
                  <c:v>8.7359495263285893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(621)</c:v>
                </c:pt>
                <c:pt idx="1">
                  <c:v>The Royal National Orthopaedic Hospital (Stanmore) (621)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1.2640504736714107</c:v>
                </c:pt>
                <c:pt idx="1">
                  <c:v>1.2640504736714107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279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RAN | Royal National Orthopaedic Hospital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279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RAN | Royal National Orthopaedic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RAN | Royal National Orthopaedic Hospital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Royal National Orthopaedic Hospital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65097742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12591940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32773706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62567009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496717718"/>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Royal National Orthopaedic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Royal National Orthopaedic Hospital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631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 to get a bed:</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The wait to get a bed on a ward after arrival</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Mixed messages: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feeling they were told something different by one member of staff to another</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4909562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71066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85687754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691034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04396584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76095253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99015315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40995278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8020138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4295272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909426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9350294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7079338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46568641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53298004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24492079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55558193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34019558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6650644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96303280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27435384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195060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5945939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79975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52867985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88104831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14773453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70064969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748073670"/>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34741724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520575267"/>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6833988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8714585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73373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402548087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8666074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52674494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12533039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27718293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5533257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03326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82022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42781950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5496589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522559403"/>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28199691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47106186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62436238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0707567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8787579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03511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428961404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83046850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949869780"/>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28252596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9115652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55075197"/>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997240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00429170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7682797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96999627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299651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373233150"/>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77525064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808077956"/>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87091124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80957192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48287866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81496001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5970750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60299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97142282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4712424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3024718"/>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29395569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877711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6347383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1582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953135290"/>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9102936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89780264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51091502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76719375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42704012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5660017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6023672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14843367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76827016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68325803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9341480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95671561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24108979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02620203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8545616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9067795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11356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5417519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8656489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61210827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4985168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2111077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02443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89775118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49151517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85737657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40137270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5553100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12088866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34623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1863371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03928210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3988236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1410800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1982347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7104681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8704803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973962293"/>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1788461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0962869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3422246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1267174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0280508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42948875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7436217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259293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5413119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9658670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1068193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9812865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9455932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9987977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9356314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1549914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191908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5898216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8158695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1826173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8058690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8466240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5604871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418643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801555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83078777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35794483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4440800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44531777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2724122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82158462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49272262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1398622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17152186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8832585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9491876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1707913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1386880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6250368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463474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8782913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882099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0391545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36941931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8344478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9510180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71987356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9454807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2934074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47956629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78751429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0722713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70071194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621</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06807090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70657002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6217077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38708253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621</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91044200"/>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86812554"/>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49332218"/>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4951908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06580096"/>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63099542"/>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279851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1278575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2100829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0693550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304868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2437469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185761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3503027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45697442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28526440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631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93%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976819473"/>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779243111"/>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543172755"/>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883136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7375501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334416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43394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06388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1287760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344107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3749288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490442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3860558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27023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600595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2923073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134850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80856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0132238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875491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0348004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747704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629882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418492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3037215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118579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854480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583231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279133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23216320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90279002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22547010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22959231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594112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772290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6641606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485630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78453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3145228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0559861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123582209"/>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999071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1164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277359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004729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484132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85940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570617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1025261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4527514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7564455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0746324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2047510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108451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153762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3404822182"/>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72674885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10900</TotalTime>
  <Words>16223</Words>
  <Application>Microsoft Office PowerPoint</Application>
  <PresentationFormat>Widescreen</PresentationFormat>
  <Paragraphs>2022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Royal National Orthopaedic Hospital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2025-08-02T01:44:44Z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